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62" r:id="rId4"/>
    <p:sldId id="258" r:id="rId5"/>
    <p:sldId id="263" r:id="rId6"/>
    <p:sldId id="259" r:id="rId7"/>
    <p:sldId id="264"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728" autoAdjust="0"/>
  </p:normalViewPr>
  <p:slideViewPr>
    <p:cSldViewPr>
      <p:cViewPr varScale="1">
        <p:scale>
          <a:sx n="68" d="100"/>
          <a:sy n="68" d="100"/>
        </p:scale>
        <p:origin x="-144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3A74AAB-5F40-47DB-AD21-0ADF3044FFE0}" type="datetimeFigureOut">
              <a:rPr lang="en-US" smtClean="0"/>
              <a:pPr/>
              <a:t>7/9/2018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9C8CF0-3744-478A-B028-A45D73986E8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3A74AAB-5F40-47DB-AD21-0ADF3044FFE0}" type="datetimeFigureOut">
              <a:rPr lang="en-US" smtClean="0"/>
              <a:pPr/>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3A74AAB-5F40-47DB-AD21-0ADF3044FFE0}" type="datetimeFigureOut">
              <a:rPr lang="en-US" smtClean="0"/>
              <a:pPr/>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3A74AAB-5F40-47DB-AD21-0ADF3044FFE0}" type="datetimeFigureOut">
              <a:rPr lang="en-US" smtClean="0"/>
              <a:pPr/>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3A74AAB-5F40-47DB-AD21-0ADF3044FFE0}" type="datetimeFigureOut">
              <a:rPr lang="en-US" smtClean="0"/>
              <a:pPr/>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C8CF0-3744-478A-B028-A45D73986E8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3A74AAB-5F40-47DB-AD21-0ADF3044FFE0}" type="datetimeFigureOut">
              <a:rPr lang="en-US" smtClean="0"/>
              <a:pPr/>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3A74AAB-5F40-47DB-AD21-0ADF3044FFE0}" type="datetimeFigureOut">
              <a:rPr lang="en-US" smtClean="0"/>
              <a:pPr/>
              <a:t>7/9/2018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3A74AAB-5F40-47DB-AD21-0ADF3044FFE0}" type="datetimeFigureOut">
              <a:rPr lang="en-US" smtClean="0"/>
              <a:pPr/>
              <a:t>7/9/2018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A74AAB-5F40-47DB-AD21-0ADF3044FFE0}" type="datetimeFigureOut">
              <a:rPr lang="en-US" smtClean="0"/>
              <a:pPr/>
              <a:t>7/9/2018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3A74AAB-5F40-47DB-AD21-0ADF3044FFE0}" type="datetimeFigureOut">
              <a:rPr lang="en-US" smtClean="0"/>
              <a:pPr/>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9C8CF0-3744-478A-B028-A45D73986E8D}" type="slidenum">
              <a:rPr lang="en-US" smtClean="0"/>
              <a:pPr/>
              <a:t>‹#›</a:t>
            </a:fld>
            <a:endParaRPr lang="en-US"/>
          </a:p>
        </p:txBody>
      </p:sp>
    </p:spTree>
  </p:cSld>
  <p:clrMapOvr>
    <a:masterClrMapping/>
  </p:clrMapOvr>
  <p:transition>
    <p:dissolv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3A74AAB-5F40-47DB-AD21-0ADF3044FFE0}" type="datetimeFigureOut">
              <a:rPr lang="en-US" smtClean="0"/>
              <a:pPr/>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9C8CF0-3744-478A-B028-A45D73986E8D}"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p:dissolv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3A74AAB-5F40-47DB-AD21-0ADF3044FFE0}" type="datetimeFigureOut">
              <a:rPr lang="en-US" smtClean="0"/>
              <a:pPr/>
              <a:t>7/9/2018</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9C8CF0-3744-478A-B028-A45D73986E8D}"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dissolve/>
  </p:transition>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04801"/>
            <a:ext cx="6553200" cy="2209800"/>
          </a:xfrm>
        </p:spPr>
        <p:txBody>
          <a:bodyPr>
            <a:normAutofit/>
          </a:bodyPr>
          <a:lstStyle/>
          <a:p>
            <a:r>
              <a:rPr lang="en-US" sz="4400" dirty="0" smtClean="0">
                <a:solidFill>
                  <a:schemeClr val="bg1"/>
                </a:solidFill>
                <a:latin typeface="Algerian" pitchFamily="82" charset="0"/>
              </a:rPr>
              <a:t>AMUSEMENT  PARK</a:t>
            </a:r>
            <a:r>
              <a:rPr lang="en-US" dirty="0" smtClean="0">
                <a:solidFill>
                  <a:schemeClr val="bg1"/>
                </a:solidFill>
                <a:latin typeface="Algerian" pitchFamily="82" charset="0"/>
              </a:rPr>
              <a:t/>
            </a:r>
            <a:br>
              <a:rPr lang="en-US" dirty="0" smtClean="0">
                <a:solidFill>
                  <a:schemeClr val="bg1"/>
                </a:solidFill>
                <a:latin typeface="Algerian" pitchFamily="82" charset="0"/>
              </a:rPr>
            </a:br>
            <a:endParaRPr lang="en-US" dirty="0">
              <a:solidFill>
                <a:schemeClr val="bg1"/>
              </a:solidFill>
              <a:latin typeface="Algerian" pitchFamily="82" charset="0"/>
            </a:endParaRPr>
          </a:p>
        </p:txBody>
      </p:sp>
      <p:sp>
        <p:nvSpPr>
          <p:cNvPr id="3" name="Subtitle 2"/>
          <p:cNvSpPr>
            <a:spLocks noGrp="1"/>
          </p:cNvSpPr>
          <p:nvPr>
            <p:ph type="subTitle" idx="1"/>
          </p:nvPr>
        </p:nvSpPr>
        <p:spPr>
          <a:xfrm>
            <a:off x="533400" y="2895600"/>
            <a:ext cx="7239000" cy="2971800"/>
          </a:xfrm>
        </p:spPr>
        <p:txBody>
          <a:bodyPr>
            <a:noAutofit/>
          </a:bodyPr>
          <a:lstStyle/>
          <a:p>
            <a:pPr algn="l">
              <a:buFont typeface="Wingdings" pitchFamily="2" charset="2"/>
              <a:buChar char="Ø"/>
            </a:pPr>
            <a:r>
              <a:rPr lang="en-US" sz="4400" dirty="0" smtClean="0"/>
              <a:t>1.Introduction</a:t>
            </a:r>
          </a:p>
          <a:p>
            <a:pPr algn="l">
              <a:buFont typeface="Wingdings" pitchFamily="2" charset="2"/>
              <a:buChar char="Ø"/>
            </a:pPr>
            <a:r>
              <a:rPr lang="en-US" sz="4400" dirty="0" smtClean="0"/>
              <a:t>2.DB Diagram</a:t>
            </a:r>
          </a:p>
          <a:p>
            <a:pPr algn="l">
              <a:buFont typeface="Wingdings" pitchFamily="2" charset="2"/>
              <a:buChar char="Ø"/>
            </a:pPr>
            <a:r>
              <a:rPr lang="en-US" sz="4400" dirty="0" smtClean="0"/>
              <a:t>3.Modules with brief details</a:t>
            </a:r>
          </a:p>
          <a:p>
            <a:pPr algn="l">
              <a:buFont typeface="Wingdings" pitchFamily="2" charset="2"/>
              <a:buChar char="Ø"/>
            </a:pPr>
            <a:r>
              <a:rPr lang="en-US" sz="4400" dirty="0" smtClean="0"/>
              <a:t>4.Output</a:t>
            </a:r>
          </a:p>
          <a:p>
            <a:pPr algn="l">
              <a:buFont typeface="Wingdings" pitchFamily="2" charset="2"/>
              <a:buChar char="Ø"/>
            </a:pPr>
            <a:r>
              <a:rPr lang="en-US" sz="4400" dirty="0" smtClean="0"/>
              <a:t>5.Conclusion</a:t>
            </a:r>
          </a:p>
          <a:p>
            <a:pPr algn="l">
              <a:buFont typeface="Wingdings" pitchFamily="2" charset="2"/>
              <a:buChar char="Ø"/>
            </a:pPr>
            <a:endParaRPr lang="en-US" sz="4400" dirty="0" smtClean="0">
              <a:solidFill>
                <a:srgbClr val="993300"/>
              </a:solidFill>
            </a:endParaRPr>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a:t>
            </a:r>
            <a:br>
              <a:rPr lang="en-US" dirty="0" smtClean="0"/>
            </a:br>
            <a:endParaRPr lang="en-US" dirty="0"/>
          </a:p>
        </p:txBody>
      </p:sp>
      <p:sp>
        <p:nvSpPr>
          <p:cNvPr id="3" name="Content Placeholder 2"/>
          <p:cNvSpPr>
            <a:spLocks noGrp="1"/>
          </p:cNvSpPr>
          <p:nvPr>
            <p:ph idx="1"/>
          </p:nvPr>
        </p:nvSpPr>
        <p:spPr>
          <a:xfrm>
            <a:off x="457200" y="1676400"/>
            <a:ext cx="8229600" cy="4876800"/>
          </a:xfrm>
        </p:spPr>
        <p:txBody>
          <a:bodyPr numCol="1">
            <a:normAutofit fontScale="92500" lnSpcReduction="10000"/>
          </a:bodyPr>
          <a:lstStyle/>
          <a:p>
            <a:pPr>
              <a:buFont typeface="Wingdings" pitchFamily="2" charset="2"/>
              <a:buChar char="v"/>
            </a:pPr>
            <a:r>
              <a:rPr lang="en-US" dirty="0" smtClean="0"/>
              <a:t>The project is about amusement park. Project contain details of facilities available , ambience of park i.e. different shows and games available in different areas and timings and also the details of resorts available in the park. All the details can be accessed easily so that it will aid a stranger and anybody can easily acquaint about the whole park</a:t>
            </a:r>
          </a:p>
          <a:p>
            <a:pPr algn="just">
              <a:buFont typeface="Wingdings" pitchFamily="2" charset="2"/>
              <a:buChar char="v"/>
            </a:pPr>
            <a:r>
              <a:rPr lang="en-US" dirty="0" smtClean="0"/>
              <a:t>The project gives the details of the park timings, offers available for ticket booking ,food available and it’s cost, games and certain shows timings, resorts and details of it and also online ticket booking facility. </a:t>
            </a:r>
          </a:p>
          <a:p>
            <a:pPr algn="just">
              <a:buFont typeface="Wingdings" pitchFamily="2" charset="2"/>
              <a:buChar char="v"/>
            </a:pPr>
            <a:r>
              <a:rPr lang="en-US" dirty="0" smtClean="0"/>
              <a:t>If visitors lost any valuable things then they can acquaint  whether  the lost thing is found or not through park’s website.</a:t>
            </a:r>
          </a:p>
        </p:txBody>
      </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p>
            <a:r>
              <a:rPr lang="en-US" dirty="0" smtClean="0"/>
              <a:t>DATABASE TABLE</a:t>
            </a:r>
            <a:endParaRPr lang="en-US" dirty="0"/>
          </a:p>
        </p:txBody>
      </p:sp>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457200" y="685800"/>
            <a:ext cx="8229600" cy="114300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5" name="Content Placeholder 3"/>
          <p:cNvGraphicFramePr>
            <a:graphicFrameLocks/>
          </p:cNvGraphicFramePr>
          <p:nvPr/>
        </p:nvGraphicFramePr>
        <p:xfrm>
          <a:off x="457200" y="1935163"/>
          <a:ext cx="8229600" cy="4450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SIGN-UP</a:t>
                      </a:r>
                      <a:endParaRPr lang="en-US" dirty="0"/>
                    </a:p>
                  </a:txBody>
                  <a:tcPr/>
                </a:tc>
                <a:tc>
                  <a:txBody>
                    <a:bodyPr/>
                    <a:lstStyle/>
                    <a:p>
                      <a:r>
                        <a:rPr lang="en-US" dirty="0" smtClean="0"/>
                        <a:t>LOST</a:t>
                      </a:r>
                      <a:r>
                        <a:rPr lang="en-US" baseline="0" dirty="0" smtClean="0"/>
                        <a:t> AND FOUND</a:t>
                      </a:r>
                      <a:endParaRPr lang="en-US" dirty="0"/>
                    </a:p>
                  </a:txBody>
                  <a:tcPr/>
                </a:tc>
                <a:tc>
                  <a:txBody>
                    <a:bodyPr/>
                    <a:lstStyle/>
                    <a:p>
                      <a:r>
                        <a:rPr lang="en-US" dirty="0" smtClean="0"/>
                        <a:t>TICKET</a:t>
                      </a:r>
                      <a:r>
                        <a:rPr lang="en-US" baseline="0" dirty="0" smtClean="0"/>
                        <a:t> BOOKING</a:t>
                      </a:r>
                      <a:endParaRPr lang="en-US" dirty="0"/>
                    </a:p>
                  </a:txBody>
                  <a:tcPr/>
                </a:tc>
              </a:tr>
              <a:tr h="370840">
                <a:tc>
                  <a:txBody>
                    <a:bodyPr/>
                    <a:lstStyle/>
                    <a:p>
                      <a:r>
                        <a:rPr lang="en-US" dirty="0" smtClean="0"/>
                        <a:t>User  id(PK)</a:t>
                      </a:r>
                      <a:endParaRPr lang="en-US" dirty="0"/>
                    </a:p>
                  </a:txBody>
                  <a:tcPr/>
                </a:tc>
                <a:tc>
                  <a:txBody>
                    <a:bodyPr/>
                    <a:lstStyle/>
                    <a:p>
                      <a:r>
                        <a:rPr lang="en-US" dirty="0" smtClean="0"/>
                        <a:t>Object</a:t>
                      </a:r>
                      <a:r>
                        <a:rPr lang="en-US" baseline="0" dirty="0" smtClean="0"/>
                        <a:t> id(PK)</a:t>
                      </a:r>
                      <a:endParaRPr lang="en-US" dirty="0"/>
                    </a:p>
                  </a:txBody>
                  <a:tcPr/>
                </a:tc>
                <a:tc>
                  <a:txBody>
                    <a:bodyPr/>
                    <a:lstStyle/>
                    <a:p>
                      <a:r>
                        <a:rPr lang="en-US" dirty="0" smtClean="0"/>
                        <a:t>Complete name</a:t>
                      </a:r>
                      <a:endParaRPr lang="en-US" dirty="0"/>
                    </a:p>
                  </a:txBody>
                  <a:tcPr/>
                </a:tc>
              </a:tr>
              <a:tr h="370840">
                <a:tc>
                  <a:txBody>
                    <a:bodyPr/>
                    <a:lstStyle/>
                    <a:p>
                      <a:r>
                        <a:rPr lang="en-US" dirty="0" smtClean="0"/>
                        <a:t>Name</a:t>
                      </a:r>
                      <a:endParaRPr lang="en-US" dirty="0"/>
                    </a:p>
                  </a:txBody>
                  <a:tcPr/>
                </a:tc>
                <a:tc>
                  <a:txBody>
                    <a:bodyPr/>
                    <a:lstStyle/>
                    <a:p>
                      <a:r>
                        <a:rPr lang="en-US" dirty="0" smtClean="0"/>
                        <a:t>Object name</a:t>
                      </a:r>
                      <a:endParaRPr lang="en-US" dirty="0"/>
                    </a:p>
                  </a:txBody>
                  <a:tcPr/>
                </a:tc>
                <a:tc>
                  <a:txBody>
                    <a:bodyPr/>
                    <a:lstStyle/>
                    <a:p>
                      <a:r>
                        <a:rPr lang="en-US" dirty="0" smtClean="0"/>
                        <a:t>Number of children</a:t>
                      </a:r>
                      <a:endParaRPr lang="en-US" dirty="0"/>
                    </a:p>
                  </a:txBody>
                  <a:tcPr/>
                </a:tc>
              </a:tr>
              <a:tr h="370840">
                <a:tc>
                  <a:txBody>
                    <a:bodyPr/>
                    <a:lstStyle/>
                    <a:p>
                      <a:r>
                        <a:rPr lang="en-US" dirty="0" smtClean="0"/>
                        <a:t>Email address</a:t>
                      </a:r>
                      <a:endParaRPr lang="en-US" dirty="0"/>
                    </a:p>
                  </a:txBody>
                  <a:tcPr/>
                </a:tc>
                <a:tc>
                  <a:txBody>
                    <a:bodyPr/>
                    <a:lstStyle/>
                    <a:p>
                      <a:r>
                        <a:rPr lang="en-US" dirty="0" smtClean="0"/>
                        <a:t>Object type/company</a:t>
                      </a:r>
                      <a:endParaRPr lang="en-US" dirty="0"/>
                    </a:p>
                  </a:txBody>
                  <a:tcPr/>
                </a:tc>
                <a:tc>
                  <a:txBody>
                    <a:bodyPr/>
                    <a:lstStyle/>
                    <a:p>
                      <a:r>
                        <a:rPr lang="en-US" dirty="0" smtClean="0"/>
                        <a:t>Number of adults</a:t>
                      </a:r>
                      <a:endParaRPr lang="en-US" dirty="0"/>
                    </a:p>
                  </a:txBody>
                  <a:tcPr/>
                </a:tc>
              </a:tr>
              <a:tr h="370840">
                <a:tc>
                  <a:txBody>
                    <a:bodyPr/>
                    <a:lstStyle/>
                    <a:p>
                      <a:r>
                        <a:rPr lang="en-US" dirty="0" smtClean="0"/>
                        <a:t>Phone number</a:t>
                      </a:r>
                      <a:endParaRPr lang="en-US" dirty="0"/>
                    </a:p>
                  </a:txBody>
                  <a:tcPr/>
                </a:tc>
                <a:tc>
                  <a:txBody>
                    <a:bodyPr/>
                    <a:lstStyle/>
                    <a:p>
                      <a:r>
                        <a:rPr lang="en-US" dirty="0" smtClean="0"/>
                        <a:t>Object color</a:t>
                      </a:r>
                      <a:endParaRPr lang="en-US" dirty="0"/>
                    </a:p>
                  </a:txBody>
                  <a:tcPr/>
                </a:tc>
                <a:tc>
                  <a:txBody>
                    <a:bodyPr/>
                    <a:lstStyle/>
                    <a:p>
                      <a:r>
                        <a:rPr lang="en-US" dirty="0" smtClean="0"/>
                        <a:t>Number of senior citizens</a:t>
                      </a:r>
                      <a:endParaRPr lang="en-US" dirty="0"/>
                    </a:p>
                  </a:txBody>
                  <a:tcPr/>
                </a:tc>
              </a:tr>
              <a:tr h="370840">
                <a:tc>
                  <a:txBody>
                    <a:bodyPr/>
                    <a:lstStyle/>
                    <a:p>
                      <a:r>
                        <a:rPr lang="en-US" dirty="0" smtClean="0"/>
                        <a:t>Password</a:t>
                      </a:r>
                      <a:endParaRPr lang="en-US" dirty="0"/>
                    </a:p>
                  </a:txBody>
                  <a:tcPr/>
                </a:tc>
                <a:tc>
                  <a:txBody>
                    <a:bodyPr/>
                    <a:lstStyle/>
                    <a:p>
                      <a:r>
                        <a:rPr lang="en-US" dirty="0" smtClean="0"/>
                        <a:t>Found date</a:t>
                      </a:r>
                      <a:endParaRPr lang="en-US" dirty="0"/>
                    </a:p>
                  </a:txBody>
                  <a:tcPr/>
                </a:tc>
                <a:tc>
                  <a:txBody>
                    <a:bodyPr/>
                    <a:lstStyle/>
                    <a:p>
                      <a:r>
                        <a:rPr lang="en-US" dirty="0" smtClean="0"/>
                        <a:t>Mode of payment</a:t>
                      </a:r>
                      <a:endParaRPr lang="en-US" dirty="0"/>
                    </a:p>
                  </a:txBody>
                  <a:tcPr/>
                </a:tc>
              </a:tr>
              <a:tr h="370840">
                <a:tc>
                  <a:txBody>
                    <a:bodyPr/>
                    <a:lstStyle/>
                    <a:p>
                      <a:endParaRPr lang="en-US" dirty="0"/>
                    </a:p>
                  </a:txBody>
                  <a:tcPr/>
                </a:tc>
                <a:tc>
                  <a:txBody>
                    <a:bodyPr/>
                    <a:lstStyle/>
                    <a:p>
                      <a:endParaRPr lang="en-US"/>
                    </a:p>
                  </a:txBody>
                  <a:tcPr/>
                </a:tc>
                <a:tc>
                  <a:txBody>
                    <a:bodyPr/>
                    <a:lstStyle/>
                    <a:p>
                      <a:r>
                        <a:rPr lang="en-US" dirty="0" smtClean="0"/>
                        <a:t>Booking date</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Month</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Year</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Food name</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Quantity</a:t>
                      </a:r>
                      <a:endParaRPr lang="en-US" dirty="0"/>
                    </a:p>
                  </a:txBody>
                  <a:tcPr/>
                </a:tc>
              </a:tr>
              <a:tr h="370840">
                <a:tc>
                  <a:txBody>
                    <a:bodyPr/>
                    <a:lstStyle/>
                    <a:p>
                      <a:endParaRPr lang="en-US"/>
                    </a:p>
                  </a:txBody>
                  <a:tcPr/>
                </a:tc>
                <a:tc>
                  <a:txBody>
                    <a:bodyPr/>
                    <a:lstStyle/>
                    <a:p>
                      <a:endParaRPr lang="en-US"/>
                    </a:p>
                  </a:txBody>
                  <a:tcPr/>
                </a:tc>
                <a:tc>
                  <a:txBody>
                    <a:bodyPr/>
                    <a:lstStyle/>
                    <a:p>
                      <a:r>
                        <a:rPr lang="en-US" dirty="0" smtClean="0"/>
                        <a:t>Booking id(PK)</a:t>
                      </a:r>
                      <a:endParaRPr lang="en-US" dirty="0"/>
                    </a:p>
                  </a:txBody>
                  <a:tcPr/>
                </a:tc>
              </a:tr>
            </a:tbl>
          </a:graphicData>
        </a:graphic>
      </p:graphicFrame>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MODULES</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SIGN UP : It contains name, where name can be user or admin and then email address, phone number and password.</a:t>
            </a:r>
          </a:p>
          <a:p>
            <a:r>
              <a:rPr lang="en-US" dirty="0" smtClean="0"/>
              <a:t>LOGIN: The person who has already signed up can be login in with same username and password.</a:t>
            </a:r>
          </a:p>
          <a:p>
            <a:r>
              <a:rPr lang="en-US" dirty="0" smtClean="0"/>
              <a:t>TICKET BOOKING: The number of children, adults, senior citizens and mode of payment needed to be mentioned. If food is needed then it has to be entered. Then total cost will be displayed. Ticket will be booked only after successful login.</a:t>
            </a:r>
          </a:p>
          <a:p>
            <a:r>
              <a:rPr lang="en-US" dirty="0" smtClean="0"/>
              <a:t>ADMIN : In this module Admin user  can manage other users, bookings and their respected billings.</a:t>
            </a:r>
          </a:p>
          <a:p>
            <a:r>
              <a:rPr lang="en-US" dirty="0" smtClean="0"/>
              <a:t>LOST AND FOUND :In this module Admin user  can add the lost things  which they  found  in the park and  visitor  who has lost it can check it through  park’s website ,Whether  the lost thing  is found or  not can be known by the visitor.    </a:t>
            </a:r>
            <a:endParaRPr lang="en-US" dirty="0"/>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fontScale="90000"/>
          </a:bodyPr>
          <a:lstStyle/>
          <a:p>
            <a:r>
              <a:rPr lang="en-US" dirty="0" smtClean="0"/>
              <a:t>OUTPUT</a:t>
            </a:r>
            <a:br>
              <a:rPr lang="en-US" dirty="0" smtClean="0"/>
            </a:b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0" y="838200"/>
            <a:ext cx="4558740" cy="256304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0" y="3886200"/>
            <a:ext cx="4419600" cy="29718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4648200" y="838200"/>
            <a:ext cx="4495800" cy="2590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4419600" y="3886200"/>
            <a:ext cx="4724399" cy="2971800"/>
          </a:xfrm>
          <a:prstGeom prst="rect">
            <a:avLst/>
          </a:prstGeom>
          <a:noFill/>
          <a:ln w="9525">
            <a:noFill/>
            <a:miter lim="800000"/>
            <a:headEnd/>
            <a:tailEnd/>
          </a:ln>
          <a:effectLst/>
        </p:spPr>
      </p:pic>
      <p:pic>
        <p:nvPicPr>
          <p:cNvPr id="3" name="Picture 2"/>
          <p:cNvPicPr>
            <a:picLocks noChangeAspect="1" noChangeArrowheads="1"/>
          </p:cNvPicPr>
          <p:nvPr/>
        </p:nvPicPr>
        <p:blipFill>
          <a:blip r:embed="rId6"/>
          <a:srcRect/>
          <a:stretch>
            <a:fillRect/>
          </a:stretch>
        </p:blipFill>
        <p:spPr bwMode="auto">
          <a:xfrm>
            <a:off x="0" y="533400"/>
            <a:ext cx="4572000" cy="2895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4572000" y="533400"/>
            <a:ext cx="4572000" cy="2895600"/>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a:t>
            </a:r>
            <a:br>
              <a:rPr lang="en-US" dirty="0" smtClean="0"/>
            </a:br>
            <a:endParaRPr lang="en-US" dirty="0"/>
          </a:p>
        </p:txBody>
      </p:sp>
      <p:sp>
        <p:nvSpPr>
          <p:cNvPr id="3" name="Content Placeholder 2"/>
          <p:cNvSpPr>
            <a:spLocks noGrp="1"/>
          </p:cNvSpPr>
          <p:nvPr>
            <p:ph idx="1"/>
          </p:nvPr>
        </p:nvSpPr>
        <p:spPr/>
        <p:txBody>
          <a:bodyPr/>
          <a:lstStyle/>
          <a:p>
            <a:pPr>
              <a:buFont typeface="Wingdings" pitchFamily="2" charset="2"/>
              <a:buChar char="v"/>
            </a:pPr>
            <a:r>
              <a:rPr lang="en-US" dirty="0" smtClean="0"/>
              <a:t> This project helps the visitors who have not acquaint about amusement park details. The main aim of the project is to give complete details of the park, like games, resorts, ticket price, timings of park, food details, tickets can also be booked. If visitor lost any valuable things then he can visit the park’s website to know about </a:t>
            </a:r>
            <a:r>
              <a:rPr lang="en-US" smtClean="0"/>
              <a:t>it. Hence </a:t>
            </a:r>
            <a:r>
              <a:rPr lang="en-US" dirty="0" smtClean="0"/>
              <a:t>it helps the visitors to know about the park completely.</a:t>
            </a:r>
            <a:endParaRPr lang="en-US" dirty="0"/>
          </a:p>
        </p:txBody>
      </p:sp>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209800"/>
            <a:ext cx="8229600" cy="4114800"/>
          </a:xfrm>
        </p:spPr>
        <p:txBody>
          <a:bodyPr>
            <a:normAutofit/>
          </a:bodyPr>
          <a:lstStyle/>
          <a:p>
            <a:pPr>
              <a:buNone/>
            </a:pPr>
            <a:r>
              <a:rPr lang="en-US" sz="8800" dirty="0" smtClean="0">
                <a:latin typeface="Algerian" pitchFamily="82" charset="0"/>
              </a:rPr>
              <a:t>       </a:t>
            </a:r>
            <a:endParaRPr lang="en-US" sz="8800" dirty="0">
              <a:latin typeface="Algerian" pitchFamily="82" charset="0"/>
            </a:endParaRPr>
          </a:p>
        </p:txBody>
      </p:sp>
      <p:sp>
        <p:nvSpPr>
          <p:cNvPr id="6" name="Rectangle 5"/>
          <p:cNvSpPr/>
          <p:nvPr/>
        </p:nvSpPr>
        <p:spPr>
          <a:xfrm>
            <a:off x="0" y="2967335"/>
            <a:ext cx="8772029" cy="1200329"/>
          </a:xfrm>
          <a:prstGeom prst="rect">
            <a:avLst/>
          </a:prstGeom>
          <a:noFill/>
        </p:spPr>
        <p:txBody>
          <a:bodyPr wrap="square" lIns="91440" tIns="45720" rIns="91440" bIns="45720">
            <a:spAutoFit/>
          </a:bodyPr>
          <a:lstStyle/>
          <a:p>
            <a:pPr algn="ctr"/>
            <a:r>
              <a:rPr lang="en-US" sz="7200" b="1" cap="all" spc="0" dirty="0"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Algerian" pitchFamily="82" charset="0"/>
              </a:rPr>
              <a:t>Thank you</a:t>
            </a:r>
            <a:endParaRPr lang="en-US" sz="7200" b="1" cap="all" spc="0"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endParaRPr>
          </a:p>
        </p:txBody>
      </p:sp>
    </p:spTree>
  </p:cSld>
  <p:clrMapOvr>
    <a:masterClrMapping/>
  </p:clrMapOvr>
  <p:transition>
    <p:dissolv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390</TotalTime>
  <Words>434</Words>
  <Application>Microsoft Office PowerPoint</Application>
  <PresentationFormat>On-screen Show (4:3)</PresentationFormat>
  <Paragraphs>46</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Flow</vt:lpstr>
      <vt:lpstr>AMUSEMENT  PARK </vt:lpstr>
      <vt:lpstr>INTRODUCTION </vt:lpstr>
      <vt:lpstr>DATABASE TABLE</vt:lpstr>
      <vt:lpstr>MODULES </vt:lpstr>
      <vt:lpstr>OUTPUT </vt:lpstr>
      <vt:lpstr>CONCLUSION </vt:lpstr>
      <vt:lpstr>Slide 7</vt:lpstr>
    </vt:vector>
  </TitlesOfParts>
  <Company>CtrlSoft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Abalone ADVENTURE WORLD </dc:title>
  <dc:creator>admin</dc:creator>
  <cp:lastModifiedBy>shk</cp:lastModifiedBy>
  <cp:revision>79</cp:revision>
  <dcterms:created xsi:type="dcterms:W3CDTF">2018-07-07T05:35:34Z</dcterms:created>
  <dcterms:modified xsi:type="dcterms:W3CDTF">2018-07-09T16:29:03Z</dcterms:modified>
</cp:coreProperties>
</file>